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516B-42F7-418E-A487-A297B0CB78E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3516B-42F7-418E-A487-A297B0CB78EB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075DB-5070-426B-A54D-5F0EB2055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1196752"/>
            <a:ext cx="592502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Многослойная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Пластилинография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Или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Миллефиори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detsad-123231-139800699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384376" cy="316835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Рисунок 3" descr="http://www.maam.ru/upload/blogs/detsad-123231-139800703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3816424" cy="252028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Рисунок 5" descr="http://www.maam.ru/upload/blogs/detsad-123231-139800707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096344" cy="28083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39952" y="62068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Третий способ: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maam.ru/upload/blogs/da7c65c47d4b3c632369b9ddded6c3ef.jpg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2232248" cy="252028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Рисунок 5" descr="http://www.maam.ru/upload/blogs/de7d78d74d9dc9a352111824df6cd2c5.jpg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43021" y="937699"/>
            <a:ext cx="2245796" cy="377201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Рисунок 6" descr="http://www.maam.ru/upload/blogs/b42bdf5951ca80d7c6725fab974b2765.jpg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35976" y="3552656"/>
            <a:ext cx="2160453" cy="3785349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Рисунок 7" descr="http://www.maam.ru/upload/blogs/99ce77c56ecea4a1e46f75201a1415bc.jpg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4283968" cy="230378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54868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latin typeface="Comic Sans MS" pitchFamily="66" charset="0"/>
              </a:rPr>
              <a:t>1.</a:t>
            </a:r>
            <a:endParaRPr lang="ru-RU" sz="3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1052736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latin typeface="Comic Sans MS" pitchFamily="66" charset="0"/>
              </a:rPr>
              <a:t>2.</a:t>
            </a:r>
            <a:endParaRPr lang="ru-RU" sz="3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789040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FF00"/>
                </a:solidFill>
                <a:latin typeface="Comic Sans MS" pitchFamily="66" charset="0"/>
              </a:rPr>
              <a:t>3.</a:t>
            </a:r>
            <a:endParaRPr lang="ru-RU" sz="3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188640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Изготавливаем  цветущую ветку яблони</a:t>
            </a:r>
            <a:endParaRPr lang="ru-RU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0f21e388d178dcaf99d711c00771192f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5327650" cy="26638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Рисунок 4" descr="http://www.maam.ru/upload/blogs/99ce77c56ecea4a1e46f75201a1415bc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4664"/>
            <a:ext cx="4968552" cy="28083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3140968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FF00"/>
                </a:solidFill>
                <a:latin typeface="Comic Sans MS" pitchFamily="66" charset="0"/>
              </a:rPr>
              <a:t>4.</a:t>
            </a:r>
            <a:endParaRPr lang="ru-RU" sz="3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9e3b2739281d82ceb152be40f6465c6e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5327650" cy="53276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332656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latin typeface="Comic Sans MS" pitchFamily="66" charset="0"/>
              </a:rPr>
              <a:t>5.</a:t>
            </a:r>
            <a:endParaRPr lang="ru-RU" sz="3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047f369ad2199f8f61a73980b4128268.jpg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376264" cy="302433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Рисунок 3" descr="http://www.maam.ru/upload/blogs/17e6123c96f84bf56ec34bc7901e1f56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4664"/>
            <a:ext cx="5327650" cy="26638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latin typeface="Comic Sans MS" pitchFamily="66" charset="0"/>
              </a:rPr>
              <a:t>6.</a:t>
            </a:r>
            <a:endParaRPr lang="ru-RU" sz="3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429000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http://www.maam.ru/upload/blogs/00a3ea502d318f833290ed7df3bc628d.jp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645024"/>
            <a:ext cx="5327650" cy="26638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3501008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latin typeface="Comic Sans MS" pitchFamily="66" charset="0"/>
              </a:rPr>
              <a:t>7.</a:t>
            </a:r>
            <a:endParaRPr lang="ru-RU" sz="3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www.maam.ru/upload/blogs/b8a71bc53f2f7949eac4f044d826208d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6264696" cy="568769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latin typeface="Comic Sans MS" pitchFamily="66" charset="0"/>
              </a:rPr>
              <a:t>8.</a:t>
            </a:r>
            <a:endParaRPr lang="ru-RU" sz="3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7078a685496a6791177a296aee95259e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080392" y="1592562"/>
            <a:ext cx="5327650" cy="26638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Рисунок 3" descr="http://www.maam.ru/upload/blogs/75886e4c9aec72f0d4b3080ce0318e30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836712"/>
            <a:ext cx="5327650" cy="53276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91880" y="188640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FF00"/>
                </a:solidFill>
                <a:latin typeface="Comic Sans MS" pitchFamily="66" charset="0"/>
              </a:rPr>
              <a:t>9.</a:t>
            </a:r>
            <a:endParaRPr lang="ru-RU" sz="3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a0840888f7373d9223f58177f314c32e.jpg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5242778" cy="324036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3645024"/>
            <a:ext cx="5544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Готово.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Надеюсь, у вас получилось также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и даже лучше!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Спасибо за внимание!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DSCN323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260648"/>
            <a:ext cx="4067944" cy="285293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Рисунок 7" descr="DSCN324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39" y="404664"/>
            <a:ext cx="3552395" cy="266429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Рисунок 8" descr="DSCN325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501008"/>
            <a:ext cx="3672408" cy="275430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0" name="Рисунок 9" descr="DSCN326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3429000"/>
            <a:ext cx="2880320" cy="302762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705678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FF00"/>
                </a:solidFill>
                <a:latin typeface="Comic Sans MS" pitchFamily="66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повысить уровень профессиональной  компетенции участников мастер – класса по развитию творческих способностей детей через внедрение нетрадиционных техник изодеятельности;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представить участникам мастер – класса одно из направлений творческой лепки -  технику «Миллефиори»; 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сформировать у участников мастер – класса мотивацию на использование в своей работе нетрадиционных техник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для  развития творческих  способностей дошкольников.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7956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 Изначально название «миллефиори»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(с итальянского “</a:t>
            </a:r>
            <a:r>
              <a:rPr lang="ru-RU" sz="2400" b="1" dirty="0" err="1" smtClean="0">
                <a:solidFill>
                  <a:srgbClr val="FFFF00"/>
                </a:solidFill>
                <a:latin typeface="Comic Sans MS" pitchFamily="66" charset="0"/>
              </a:rPr>
              <a:t>mille</a:t>
            </a: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omic Sans MS" pitchFamily="66" charset="0"/>
              </a:rPr>
              <a:t>fiori</a:t>
            </a: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” – «тысяча цветов») употреблялось для одного из видов мозаичного стекла с особенным декоративным узором в виде цветов, отсюда и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название. </a:t>
            </a:r>
            <a:endParaRPr lang="ru-RU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" name="Picture 2" descr="D:\Юля-2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3928046" cy="318835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27" name="Picture 3" descr="D:\Юля-2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3744416" cy="339648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0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Миллефиори – старинная техника итальянских стеклодувов, при которой рисунок на стекле формируется по всей длине стеклянного цилиндра. </a:t>
            </a:r>
            <a:endParaRPr lang="ru-RU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D:\Юля-2\121345053_steklo_Millefiori_foto_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3744416" cy="255461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051" name="Picture 3" descr="D:\Юля-2\m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736304" cy="252028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" name="Picture 2" descr="D:\Юля-2\mil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501718" cy="26799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D:\Юля-2\a57461aa2e427cdc2bda628f03c8f4c0.jp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3938059" cy="511256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3075" name="Picture 3" descr="D:\Юля-2\1397507879_foto11jpg_640x8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690912" cy="518457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D:\Юля-2\image-4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09613"/>
            <a:ext cx="2880320" cy="27157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7" name="Рисунок 6" descr="Пластилинография «Золотая рыбка» для детей подготовительной к школе группы.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608512" cy="331236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5" descr="DSC_009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60648"/>
            <a:ext cx="4459852" cy="288032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Рисунок 4" descr="http://www.maam.ru/upload/blogs/a0840888f7373d9223f58177f314c32e.jpg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5372988" cy="288032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792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latin typeface="Comic Sans MS" pitchFamily="66" charset="0"/>
              </a:rPr>
              <a:t>Детали для композиции можно получить тремя способами:</a:t>
            </a:r>
          </a:p>
          <a:p>
            <a:endParaRPr lang="ru-RU" sz="2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http://ped-kopilka.ru/upload/blogs/4736_dd7b5529b4d0407a0909d0f0dac4a4cf.jpg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384376" cy="25922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Рисунок 5" descr="http://ped-kopilka.ru/upload/blogs/4736_ef8efac8dde1ea9c2fc08f1926a983e3.jpg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3744416" cy="201622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Рисунок 6" descr="http://ped-kopilka.ru/upload/blogs/4736_c0a3949356779d3624c34cc4d83034e9.jpg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536504" cy="208823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Рисунок 8" descr="http://ped-kopilka.ru/upload/blogs/4736_6c62fdd2bddcdf783f443a7d584124c7.jpg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2736304" cy="252767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detsad-123231-139800680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2952328" cy="25922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Рисунок 3" descr="http://www.maam.ru/upload/blogs/detsad-123231-139800683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836712"/>
            <a:ext cx="3456384" cy="266429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Рисунок 4" descr="http://www.maam.ru/upload/blogs/detsad-123231-139800695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946634" cy="244827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188640"/>
            <a:ext cx="2949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Второй способ:</a:t>
            </a:r>
            <a:endParaRPr lang="ru-RU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168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27</cp:revision>
  <dcterms:created xsi:type="dcterms:W3CDTF">2016-11-12T13:21:57Z</dcterms:created>
  <dcterms:modified xsi:type="dcterms:W3CDTF">2017-10-25T13:30:03Z</dcterms:modified>
</cp:coreProperties>
</file>