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-198" y="-8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EF98-2F8A-4055-A149-FE0101AE8BD1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D917-1919-4A7A-8E5A-C63CD10517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6857999" cy="9144000"/>
          </a:xfrm>
          <a:prstGeom prst="rect">
            <a:avLst/>
          </a:prstGeom>
        </p:spPr>
      </p:pic>
      <p:pic>
        <p:nvPicPr>
          <p:cNvPr id="8" name="Рисунок 7" descr="_DSC70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32" y="571472"/>
            <a:ext cx="5286412" cy="3604371"/>
          </a:xfrm>
          <a:prstGeom prst="rect">
            <a:avLst/>
          </a:prstGeom>
        </p:spPr>
      </p:pic>
      <p:pic>
        <p:nvPicPr>
          <p:cNvPr id="9" name="Рисунок 8" descr="_DSC7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"/>
          <a:stretch>
            <a:fillRect/>
          </a:stretch>
        </p:blipFill>
        <p:spPr>
          <a:xfrm>
            <a:off x="928670" y="5000628"/>
            <a:ext cx="5072098" cy="3561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108" y="4214810"/>
            <a:ext cx="5429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Каждый день зарядку делай,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Будешь сильным, будешь смелым!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3" name="Рисунок 2" descr="_DSC70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94" y="642910"/>
            <a:ext cx="4714884" cy="3616419"/>
          </a:xfrm>
          <a:prstGeom prst="rect">
            <a:avLst/>
          </a:prstGeom>
        </p:spPr>
      </p:pic>
      <p:pic>
        <p:nvPicPr>
          <p:cNvPr id="4" name="Рисунок 3" descr="_DSC70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8"/>
          <a:stretch>
            <a:fillRect/>
          </a:stretch>
        </p:blipFill>
        <p:spPr>
          <a:xfrm>
            <a:off x="1142984" y="4643438"/>
            <a:ext cx="5000660" cy="35980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ы осенние 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5" name="Рисунок 4" descr="_DSC716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926" y="5000628"/>
            <a:ext cx="4786322" cy="3250994"/>
          </a:xfrm>
          <a:prstGeom prst="rect">
            <a:avLst/>
          </a:prstGeom>
        </p:spPr>
      </p:pic>
      <p:pic>
        <p:nvPicPr>
          <p:cNvPr id="6" name="Рисунок 5" descr="_DSC716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94" y="285720"/>
            <a:ext cx="5052839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646" y="3643306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Солнышко, не заходи, во дворе нас подожди!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Мы сейчас идём гулять и в песочнице играть!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ы осенние 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3" name="Рисунок 2" descr="_DSC719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42" y="714348"/>
            <a:ext cx="6000792" cy="3429024"/>
          </a:xfrm>
          <a:prstGeom prst="rect">
            <a:avLst/>
          </a:prstGeom>
        </p:spPr>
      </p:pic>
      <p:pic>
        <p:nvPicPr>
          <p:cNvPr id="4" name="Рисунок 3" descr="_DSC716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56" y="4643438"/>
            <a:ext cx="5643602" cy="387178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осенний 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" name="Рисунок 3" descr="_DSC717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94" y="4572000"/>
            <a:ext cx="4643446" cy="3318785"/>
          </a:xfrm>
          <a:prstGeom prst="rect">
            <a:avLst/>
          </a:prstGeom>
        </p:spPr>
      </p:pic>
      <p:pic>
        <p:nvPicPr>
          <p:cNvPr id="5" name="Рисунок 4" descr="_DSC71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32" y="642910"/>
            <a:ext cx="5143512" cy="3417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4" name="Рисунок 3" descr="_DSC7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32" y="4929190"/>
            <a:ext cx="5286388" cy="3512779"/>
          </a:xfrm>
          <a:prstGeom prst="rect">
            <a:avLst/>
          </a:prstGeom>
        </p:spPr>
      </p:pic>
      <p:pic>
        <p:nvPicPr>
          <p:cNvPr id="5" name="Рисунок 4" descr="_DSC7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94" y="571472"/>
            <a:ext cx="5429288" cy="36077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32" y="4214810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Упражнения с массажными мячами,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ртикуляционная гимнастика.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3" name="Рисунок 2" descr="_DSC70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08" y="571472"/>
            <a:ext cx="5072098" cy="3401547"/>
          </a:xfrm>
          <a:prstGeom prst="rect">
            <a:avLst/>
          </a:prstGeom>
        </p:spPr>
      </p:pic>
      <p:pic>
        <p:nvPicPr>
          <p:cNvPr id="4" name="Рисунок 3" descr="_DSC70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46" y="4929190"/>
            <a:ext cx="4857784" cy="3636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80" y="3857620"/>
            <a:ext cx="592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Детки, очень постарайтесь, чаще с мылом умывайтесь!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Надо тёплою водой руки мыть перед едой!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4" name="Рисунок 3" descr="_DSC70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70" y="5143504"/>
            <a:ext cx="5357611" cy="3357586"/>
          </a:xfrm>
          <a:prstGeom prst="rect">
            <a:avLst/>
          </a:prstGeom>
        </p:spPr>
      </p:pic>
      <p:pic>
        <p:nvPicPr>
          <p:cNvPr id="7" name="Рисунок 6" descr="_DSC71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"/>
          <a:stretch>
            <a:fillRect/>
          </a:stretch>
        </p:blipFill>
        <p:spPr>
          <a:xfrm>
            <a:off x="571480" y="500034"/>
            <a:ext cx="4929222" cy="3712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66" y="4286248"/>
            <a:ext cx="614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В нашем детском саду  - песенки и сказки.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В нашем детском саду – карандаши и краски!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3" name="Рисунок 2" descr="_DSC70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42" y="500034"/>
            <a:ext cx="5721517" cy="3786214"/>
          </a:xfrm>
          <a:prstGeom prst="rect">
            <a:avLst/>
          </a:prstGeom>
        </p:spPr>
      </p:pic>
      <p:pic>
        <p:nvPicPr>
          <p:cNvPr id="4" name="Рисунок 3" descr="_DSC705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70" y="5000628"/>
            <a:ext cx="5072098" cy="3622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8" y="428624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Пришло время нам учиться, заниматься и трудиться,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Будем книжки мы читать, ум и разум набирать!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3" name="Рисунок 2" descr="_DSC70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5"/>
          <a:stretch>
            <a:fillRect/>
          </a:stretch>
        </p:blipFill>
        <p:spPr>
          <a:xfrm>
            <a:off x="571480" y="571472"/>
            <a:ext cx="5786478" cy="4286280"/>
          </a:xfrm>
          <a:prstGeom prst="rect">
            <a:avLst/>
          </a:prstGeom>
        </p:spPr>
      </p:pic>
      <p:pic>
        <p:nvPicPr>
          <p:cNvPr id="5" name="Рисунок 4" descr="_DSC71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84" y="5214942"/>
            <a:ext cx="4934102" cy="3278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3" name="Рисунок 2" descr="_DSC70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94" y="642910"/>
            <a:ext cx="5286412" cy="3606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96" y="4357686"/>
            <a:ext cx="5286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Каша вкусная дымится,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Маша кашу есть садится,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Очень каша хороша!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Ели кашу не спеша,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Ложку за ложкой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Ели понемножку…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3" name="Рисунок 2" descr="_DSC71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32" y="571472"/>
            <a:ext cx="5286412" cy="3500462"/>
          </a:xfrm>
          <a:prstGeom prst="rect">
            <a:avLst/>
          </a:prstGeom>
        </p:spPr>
      </p:pic>
      <p:pic>
        <p:nvPicPr>
          <p:cNvPr id="4" name="Рисунок 3" descr="_DSC71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94" y="5500694"/>
            <a:ext cx="5315723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70" y="4143372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В детском садике у нас тихий час.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В этот час нам нужна тишина.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Мы сказали: -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Чок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!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Чок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!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Чок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!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_BodoniNova" pitchFamily="18" charset="-52"/>
              </a:rPr>
              <a:t>Язычок, закрываем тебя в сундучок!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_BodoniNova" pitchFamily="18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 descr="_DSC704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8" y="642910"/>
            <a:ext cx="5072098" cy="3730364"/>
          </a:xfrm>
          <a:prstGeom prst="rect">
            <a:avLst/>
          </a:prstGeom>
        </p:spPr>
      </p:pic>
      <p:pic>
        <p:nvPicPr>
          <p:cNvPr id="4" name="Рисунок 3" descr="_DSC704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"/>
          <a:stretch>
            <a:fillRect/>
          </a:stretch>
        </p:blipFill>
        <p:spPr>
          <a:xfrm>
            <a:off x="1571612" y="4786314"/>
            <a:ext cx="4739542" cy="3714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149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a_BodoniNova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1</cp:lastModifiedBy>
  <cp:revision>20</cp:revision>
  <dcterms:created xsi:type="dcterms:W3CDTF">2014-09-17T13:16:13Z</dcterms:created>
  <dcterms:modified xsi:type="dcterms:W3CDTF">2017-10-23T04:06:01Z</dcterms:modified>
</cp:coreProperties>
</file>