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58" r:id="rId6"/>
    <p:sldId id="261" r:id="rId7"/>
    <p:sldId id="263" r:id="rId8"/>
    <p:sldId id="278" r:id="rId9"/>
    <p:sldId id="277" r:id="rId10"/>
    <p:sldId id="259" r:id="rId11"/>
    <p:sldId id="272" r:id="rId12"/>
    <p:sldId id="264" r:id="rId13"/>
    <p:sldId id="273" r:id="rId14"/>
    <p:sldId id="266" r:id="rId15"/>
    <p:sldId id="267" r:id="rId16"/>
    <p:sldId id="276" r:id="rId17"/>
    <p:sldId id="279" r:id="rId18"/>
    <p:sldId id="265" r:id="rId19"/>
    <p:sldId id="274" r:id="rId20"/>
    <p:sldId id="275" r:id="rId21"/>
    <p:sldId id="287" r:id="rId22"/>
    <p:sldId id="26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90" r:id="rId32"/>
    <p:sldId id="291" r:id="rId33"/>
    <p:sldId id="28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3426702296945566E-2"/>
          <c:y val="5.3279489911870703E-2"/>
          <c:w val="0.79997180907942245"/>
          <c:h val="0.84317326500459844"/>
        </c:manualLayout>
      </c:layout>
      <c:barChart>
        <c:barDir val="col"/>
        <c:grouping val="clustered"/>
        <c:axId val="66236416"/>
        <c:axId val="66237952"/>
      </c:barChart>
      <c:catAx>
        <c:axId val="66236416"/>
        <c:scaling>
          <c:orientation val="minMax"/>
        </c:scaling>
        <c:axPos val="b"/>
        <c:tickLblPos val="nextTo"/>
        <c:crossAx val="66237952"/>
        <c:crosses val="autoZero"/>
        <c:auto val="1"/>
        <c:lblAlgn val="ctr"/>
        <c:lblOffset val="100"/>
      </c:catAx>
      <c:valAx>
        <c:axId val="66237952"/>
        <c:scaling>
          <c:orientation val="minMax"/>
        </c:scaling>
        <c:axPos val="l"/>
        <c:numFmt formatCode="General" sourceLinked="1"/>
        <c:tickLblPos val="nextTo"/>
        <c:crossAx val="66236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188024" y="4509120"/>
            <a:ext cx="3955976" cy="201622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Подготовила: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воспитатель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Баянова Юлия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Владимировна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ноябрь 2016</a:t>
            </a:r>
            <a: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г</a:t>
            </a:r>
            <a:b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г.Барнаул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475656" y="3140968"/>
            <a:ext cx="6803033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«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Пластилиновая живопись»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</a:b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МБДОУ «Детский сад №218» общеразвивающего вида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4048" y="2276872"/>
            <a:ext cx="4320480" cy="3384376"/>
          </a:xfrm>
        </p:spPr>
        <p:txBody>
          <a:bodyPr/>
          <a:lstStyle/>
          <a:p>
            <a:pPr algn="l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Обратная  пластилинография (витражная) -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изображение лепной картины 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 обратной стороны горизонтальной поверхности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(с обозначением контура).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0888" y="1549837"/>
            <a:ext cx="228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dirty="0"/>
          </a:p>
        </p:txBody>
      </p:sp>
      <p:pic>
        <p:nvPicPr>
          <p:cNvPr id="6146" name="Picture 2" descr="D:\Юля-2\Все о пластилине\Пластилиновые поделки\6(150).jpg"/>
          <p:cNvPicPr>
            <a:picLocks noChangeAspect="1" noChangeArrowheads="1"/>
          </p:cNvPicPr>
          <p:nvPr/>
        </p:nvPicPr>
        <p:blipFill>
          <a:blip r:embed="rId3" cstate="print"/>
          <a:srcRect l="5113" r="1569"/>
          <a:stretch>
            <a:fillRect/>
          </a:stretch>
        </p:blipFill>
        <p:spPr bwMode="auto">
          <a:xfrm>
            <a:off x="179512" y="2204864"/>
            <a:ext cx="4650271" cy="3869829"/>
          </a:xfrm>
          <a:prstGeom prst="flowChartAlternateProcess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218" name="Picture 2" descr="D:\Юля-2\Все о пластилине\Пластилиновые поделки\detsad-8054-1433661542.jpg"/>
          <p:cNvPicPr>
            <a:picLocks noChangeAspect="1" noChangeArrowheads="1"/>
          </p:cNvPicPr>
          <p:nvPr/>
        </p:nvPicPr>
        <p:blipFill>
          <a:blip r:embed="rId3" cstate="print"/>
          <a:srcRect t="13785" r="7665" b="10390"/>
          <a:stretch>
            <a:fillRect/>
          </a:stretch>
        </p:blipFill>
        <p:spPr bwMode="auto">
          <a:xfrm>
            <a:off x="755576" y="2132856"/>
            <a:ext cx="3024336" cy="442406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9219" name="Picture 3" descr="D:\Юля-2\Все о пластилине\Пластилиновые поделки\1370708364_sdc11377_640x853.jpg"/>
          <p:cNvPicPr>
            <a:picLocks noChangeAspect="1" noChangeArrowheads="1"/>
          </p:cNvPicPr>
          <p:nvPr/>
        </p:nvPicPr>
        <p:blipFill>
          <a:blip r:embed="rId4" cstate="print"/>
          <a:srcRect l="11019" t="12777" r="11019" b="5686"/>
          <a:stretch>
            <a:fillRect/>
          </a:stretch>
        </p:blipFill>
        <p:spPr bwMode="auto">
          <a:xfrm>
            <a:off x="5076056" y="2132856"/>
            <a:ext cx="3168352" cy="44164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72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395536" y="1844824"/>
            <a:ext cx="8229600" cy="100811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Контурная пластилинография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изображение объекта по контуру, с    использованием «жгутиков».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D:\Юля-2\Все о пластилине\Пластилиновые поделки\blog3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852936"/>
            <a:ext cx="2352675" cy="32861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8" name="Picture 4" descr="D:\Юля-2\image-12.jpeg"/>
          <p:cNvPicPr>
            <a:picLocks noChangeAspect="1" noChangeArrowheads="1"/>
          </p:cNvPicPr>
          <p:nvPr/>
        </p:nvPicPr>
        <p:blipFill>
          <a:blip r:embed="rId4" cstate="print"/>
          <a:srcRect l="4326" t="10600"/>
          <a:stretch>
            <a:fillRect/>
          </a:stretch>
        </p:blipFill>
        <p:spPr bwMode="auto">
          <a:xfrm>
            <a:off x="2771800" y="4437112"/>
            <a:ext cx="3651308" cy="21821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30" name="Picture 6" descr="D:\Юля-2\image-3.jpeg"/>
          <p:cNvPicPr>
            <a:picLocks noChangeAspect="1" noChangeArrowheads="1"/>
          </p:cNvPicPr>
          <p:nvPr/>
        </p:nvPicPr>
        <p:blipFill>
          <a:blip r:embed="rId5" cstate="print"/>
          <a:srcRect t="4677"/>
          <a:stretch>
            <a:fillRect/>
          </a:stretch>
        </p:blipFill>
        <p:spPr bwMode="auto">
          <a:xfrm>
            <a:off x="179512" y="2708920"/>
            <a:ext cx="3454619" cy="24697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D:\Юля-2\Все о пластилине\Пластилиновые поделки\dsc_1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2532799" cy="33374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Picture 2" descr="D:\Юля-2\Все о пластилине\Пластилиновые поделки\595_eb76c0c98ac56d62c03f34530cd1ee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49080"/>
            <a:ext cx="3072342" cy="23042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074" name="Picture 2" descr="D:\Юля-2\image-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04864"/>
            <a:ext cx="2637293" cy="28803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844824"/>
            <a:ext cx="90730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Модульная пластилинография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изображение лепной картины на горизонтальной поверхности с использованием валиков, шариков, косичек, многослойных дисков.</a:t>
            </a:r>
            <a:endParaRPr kumimoji="0" lang="ru-RU" sz="2200" b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Юля-2\Все о пластилине\Пластилиновые поделки\6563_54a71df096b1be718120c2cf75490c1b.jpg.jpg"/>
          <p:cNvPicPr>
            <a:picLocks noChangeAspect="1" noChangeArrowheads="1"/>
          </p:cNvPicPr>
          <p:nvPr/>
        </p:nvPicPr>
        <p:blipFill>
          <a:blip r:embed="rId3" cstate="print"/>
          <a:srcRect l="23776" t="7044" r="22266" b="4018"/>
          <a:stretch>
            <a:fillRect/>
          </a:stretch>
        </p:blipFill>
        <p:spPr bwMode="auto">
          <a:xfrm>
            <a:off x="1403648" y="3140968"/>
            <a:ext cx="2736304" cy="33843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6" name="Picture 2" descr="D:\Юля-2\Все о пластилине\Пластилиновые поделки\0e05c0954f091a4dcf6c17b6a1036eba.jpg"/>
          <p:cNvPicPr>
            <a:picLocks noChangeAspect="1" noChangeArrowheads="1"/>
          </p:cNvPicPr>
          <p:nvPr/>
        </p:nvPicPr>
        <p:blipFill>
          <a:blip r:embed="rId4" cstate="print"/>
          <a:srcRect l="7839" r="4931"/>
          <a:stretch>
            <a:fillRect/>
          </a:stretch>
        </p:blipFill>
        <p:spPr bwMode="auto">
          <a:xfrm>
            <a:off x="4788024" y="3284984"/>
            <a:ext cx="3482983" cy="299467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988840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Мозаичная пластилинография (пластилиновая мозаика)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картины на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горизонтальной поверхности с помощью шариков из пластилина.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4" descr="D:\Юля-2\Все о пластилине\Пластилиновые поделки\vOanlvSiloY.jpg"/>
          <p:cNvPicPr>
            <a:picLocks noChangeAspect="1" noChangeArrowheads="1"/>
          </p:cNvPicPr>
          <p:nvPr/>
        </p:nvPicPr>
        <p:blipFill>
          <a:blip r:embed="rId3" cstate="print"/>
          <a:srcRect l="1051" r="3091" b="9209"/>
          <a:stretch>
            <a:fillRect/>
          </a:stretch>
        </p:blipFill>
        <p:spPr bwMode="auto">
          <a:xfrm>
            <a:off x="4211960" y="3284984"/>
            <a:ext cx="4680520" cy="33248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Рисунок 3" descr="http://ped-kopilka.ru/upload/blogs/4a45673a45acf08fcd89c7c92f1680b3.jpg.jpg"/>
          <p:cNvPicPr/>
          <p:nvPr/>
        </p:nvPicPr>
        <p:blipFill>
          <a:blip r:embed="rId4" cstate="print"/>
          <a:srcRect l="3478" t="20880" r="6086"/>
          <a:stretch>
            <a:fillRect/>
          </a:stretch>
        </p:blipFill>
        <p:spPr bwMode="auto">
          <a:xfrm>
            <a:off x="179512" y="3573016"/>
            <a:ext cx="3744416" cy="245566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7" name="Picture 3" descr="D:\Юля-2\Все о пластилине\Пластилиновые поделки\detsad-470387-1456221813.jpg"/>
          <p:cNvPicPr>
            <a:picLocks noChangeAspect="1" noChangeArrowheads="1"/>
          </p:cNvPicPr>
          <p:nvPr/>
        </p:nvPicPr>
        <p:blipFill>
          <a:blip r:embed="rId3" cstate="print"/>
          <a:srcRect t="7441" b="9681"/>
          <a:stretch>
            <a:fillRect/>
          </a:stretch>
        </p:blipFill>
        <p:spPr bwMode="auto">
          <a:xfrm>
            <a:off x="5076056" y="1988840"/>
            <a:ext cx="3823773" cy="43924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9" name="Picture 5" descr="D:\Юля-2\Все о пластилине\Пластилиновые поделки\DSC04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60848"/>
            <a:ext cx="3318470" cy="43626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2132856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-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изображение больших участков картины на горизонтальной поверхности и придание им фактуры. 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:\Users\Taechka\Desktop\фото 2\DSCN16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0581">
            <a:off x="839259" y="3784621"/>
            <a:ext cx="3096344" cy="23762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Объект 3" descr="лепим из пластилина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1046">
            <a:off x="4893425" y="3628060"/>
            <a:ext cx="3460085" cy="2910179"/>
          </a:xfrm>
          <a:prstGeom prst="rect">
            <a:avLst/>
          </a:prstGeom>
          <a:noFill/>
          <a:ln w="8890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539552" y="2636912"/>
            <a:ext cx="81003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Многослойная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миллефиори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объемное изображение лепной картины  на  горизонтальной поверхности, с последовательным нанесением слоев.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225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462" y="2060848"/>
            <a:ext cx="2961018" cy="256327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4" name="Рисунок 227" descr="a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5" y="4089201"/>
            <a:ext cx="2821554" cy="2583949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5" name="Рисунок 212" descr="alt"/>
          <p:cNvPicPr>
            <a:picLocks noChangeAspect="1" noChangeArrowheads="1"/>
          </p:cNvPicPr>
          <p:nvPr/>
        </p:nvPicPr>
        <p:blipFill>
          <a:blip r:embed="rId5" cstate="print"/>
          <a:srcRect l="5938" t="5128" r="3551" b="5128"/>
          <a:stretch>
            <a:fillRect/>
          </a:stretch>
        </p:blipFill>
        <p:spPr bwMode="auto">
          <a:xfrm>
            <a:off x="179512" y="1988840"/>
            <a:ext cx="2736304" cy="252028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8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04448" cy="151216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Пластилинография –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создание на основе пластилина лепных  картин с изображением выпуклых,   полуобъемных объектов на   горизонтальной поверхности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</p:txBody>
      </p:sp>
      <p:pic>
        <p:nvPicPr>
          <p:cNvPr id="2" name="Picture 2" descr="D:\Юля-2\Все о пластилине\Пластилиновые поделки\detsad-115314-1415422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544655" cy="2655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3" descr="D:\Юля-2\Все о пластилине\Пластилиновые поделки\detsad-61881-1418053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1008"/>
            <a:ext cx="3524730" cy="32129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://www.maam.ru/upload/blogs/c84b672aa24552d11d8f50bea52c02ba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3600400" cy="331236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detsad-137071-14233057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4097318" cy="464176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988840"/>
            <a:ext cx="8748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Этапы осваивания различных видов пластилинографии: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Вторая младшая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прямая пластилинография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Средняя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мозаичная пластилинография, контурная пластилинография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Старшая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фактурная пластилинография, модульная пластилинография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Подготовительная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 многослойная пластилинография (миллефиори)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348800"/>
            <a:ext cx="7560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Таким образом,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организация работы по созданию продуктов детского творчества в технике пластилинография позволяет решать не только практические, но и воспитательно-образовательные задачи, способствует всестороннему развитию личности ребенка. В игровой форме дети учатся выделять в своих художественных работах главный замысел и оттенять второстепенные детали. Дошкольники получают знания, умения и навыки, знакомятся с миром предметов в процессе частичного использования бросового материала. При этом расширяются возможности изобразительной деятельности детей, раскрываются методы обучения основным правилам, приемам и средствам композиции.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84482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Мы волшебным пластилином создаём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свои картины.</a:t>
            </a:r>
          </a:p>
          <a:p>
            <a:pPr algn="ctr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Средняя группа</a:t>
            </a:r>
            <a:endParaRPr lang="ru-RU" sz="2800" b="1" u="sng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D:\Юля-2\Пластилиновые работы моих детей\Снежинка-3.jpeg"/>
          <p:cNvPicPr>
            <a:picLocks noChangeAspect="1" noChangeArrowheads="1"/>
          </p:cNvPicPr>
          <p:nvPr/>
        </p:nvPicPr>
        <p:blipFill>
          <a:blip r:embed="rId3" cstate="print"/>
          <a:srcRect l="18254" t="11610" r="18254" b="3125"/>
          <a:stretch>
            <a:fillRect/>
          </a:stretch>
        </p:blipFill>
        <p:spPr bwMode="auto">
          <a:xfrm>
            <a:off x="539552" y="3356992"/>
            <a:ext cx="3047003" cy="30689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Picture 2" descr="D:\Юля-2\Пластилиновые работы моих детей\Самолёт Вики Брус.jpeg"/>
          <p:cNvPicPr>
            <a:picLocks noChangeAspect="1" noChangeArrowheads="1"/>
          </p:cNvPicPr>
          <p:nvPr/>
        </p:nvPicPr>
        <p:blipFill>
          <a:blip r:embed="rId4" cstate="print"/>
          <a:srcRect t="28880" r="4852" b="19045"/>
          <a:stretch>
            <a:fillRect/>
          </a:stretch>
        </p:blipFill>
        <p:spPr bwMode="auto">
          <a:xfrm>
            <a:off x="4499992" y="3284984"/>
            <a:ext cx="4038710" cy="30963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608" y="64886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Брус Виктория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64886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Ивко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Семён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123" name="Picture 3" descr="D:\Юля-2\Пластилиновые работы моих детей\Цветок для мамы.jpeg"/>
          <p:cNvPicPr>
            <a:picLocks noChangeAspect="1" noChangeArrowheads="1"/>
          </p:cNvPicPr>
          <p:nvPr/>
        </p:nvPicPr>
        <p:blipFill>
          <a:blip r:embed="rId3" cstate="print"/>
          <a:srcRect l="2128" t="3191" r="4255" b="4255"/>
          <a:stretch>
            <a:fillRect/>
          </a:stretch>
        </p:blipFill>
        <p:spPr bwMode="auto">
          <a:xfrm>
            <a:off x="5364088" y="2060848"/>
            <a:ext cx="3168352" cy="41764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Picture 4" descr="D:\Юля-2\Пластилиновые работы моих детей\Ракета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71600" y="1988840"/>
            <a:ext cx="3456386" cy="460851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3568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Перепечин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Андрей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Голубцова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Кристина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146" name="Picture 2" descr="D:\Юля-2\Пластилиновые работы моих детей\Матрешка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3114346" cy="415246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6147" name="Picture 3" descr="D:\Юля-2\Пластилиновые работы моих детей\Ландыши.jpg"/>
          <p:cNvPicPr>
            <a:picLocks noChangeAspect="1" noChangeArrowheads="1"/>
          </p:cNvPicPr>
          <p:nvPr/>
        </p:nvPicPr>
        <p:blipFill>
          <a:blip r:embed="rId4" cstate="print"/>
          <a:srcRect t="9574" r="4255"/>
          <a:stretch>
            <a:fillRect/>
          </a:stretch>
        </p:blipFill>
        <p:spPr bwMode="auto">
          <a:xfrm>
            <a:off x="5004048" y="2132856"/>
            <a:ext cx="3240360" cy="408045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Стерлядкина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Соня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Ивлева Маргарита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Picture 3" descr="D:\Юля-2\Пластилиновые работы моих детей\IMG_20151201_172340.jpg"/>
          <p:cNvPicPr>
            <a:picLocks noChangeAspect="1" noChangeArrowheads="1"/>
          </p:cNvPicPr>
          <p:nvPr/>
        </p:nvPicPr>
        <p:blipFill>
          <a:blip r:embed="rId3" cstate="print"/>
          <a:srcRect l="4392" t="5639" r="9191" b="11250"/>
          <a:stretch>
            <a:fillRect/>
          </a:stretch>
        </p:blipFill>
        <p:spPr bwMode="auto">
          <a:xfrm>
            <a:off x="4355976" y="2636912"/>
            <a:ext cx="4392488" cy="31683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4" descr="D:\Юля-2\Пластилиновые работы моих детей\Вишенки Яся прямая.jpg"/>
          <p:cNvPicPr>
            <a:picLocks noChangeAspect="1" noChangeArrowheads="1"/>
          </p:cNvPicPr>
          <p:nvPr/>
        </p:nvPicPr>
        <p:blipFill>
          <a:blip r:embed="rId4" cstate="print"/>
          <a:srcRect l="32502" t="5000" r="16243" b="1667"/>
          <a:stretch>
            <a:fillRect/>
          </a:stretch>
        </p:blipFill>
        <p:spPr bwMode="auto">
          <a:xfrm>
            <a:off x="755576" y="2060848"/>
            <a:ext cx="2952328" cy="40324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5576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Дедульская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Ярослава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Рудых Никита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0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u="sng" dirty="0" smtClean="0">
                <a:solidFill>
                  <a:srgbClr val="C00000"/>
                </a:solidFill>
                <a:latin typeface="Comic Sans MS" pitchFamily="66" charset="0"/>
              </a:rPr>
              <a:t>Старшая группа</a:t>
            </a:r>
            <a:endParaRPr lang="ru-RU" sz="34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D:\Юля-2\Пластилиновые работы моих детей\Грибы все работы.JPG"/>
          <p:cNvPicPr>
            <a:picLocks noChangeAspect="1" noChangeArrowheads="1"/>
          </p:cNvPicPr>
          <p:nvPr/>
        </p:nvPicPr>
        <p:blipFill>
          <a:blip r:embed="rId3" cstate="print"/>
          <a:srcRect l="14003" t="3734" r="15984" b="1040"/>
          <a:stretch>
            <a:fillRect/>
          </a:stretch>
        </p:blipFill>
        <p:spPr bwMode="auto">
          <a:xfrm>
            <a:off x="4860032" y="2060848"/>
            <a:ext cx="3816424" cy="38927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4048" y="60932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Грибочки-мухоморчики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15 сентября 2016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D:\Юля-2\Пластилиновые работы моих детей\Гриб мухомор-1.jpeg"/>
          <p:cNvPicPr>
            <a:picLocks noChangeAspect="1" noChangeArrowheads="1"/>
          </p:cNvPicPr>
          <p:nvPr/>
        </p:nvPicPr>
        <p:blipFill>
          <a:blip r:embed="rId4" cstate="print"/>
          <a:srcRect t="18929"/>
          <a:stretch>
            <a:fillRect/>
          </a:stretch>
        </p:blipFill>
        <p:spPr bwMode="auto">
          <a:xfrm>
            <a:off x="755576" y="2132856"/>
            <a:ext cx="3138432" cy="33924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56612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Голубцова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Кристина</a:t>
            </a:r>
          </a:p>
          <a:p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194" name="Picture 2" descr="D:\Юля-2\Пластилиновые работы моих детей\Фотографии 10.10.2016 пластилин 015.jpg"/>
          <p:cNvPicPr>
            <a:picLocks noChangeAspect="1" noChangeArrowheads="1"/>
          </p:cNvPicPr>
          <p:nvPr/>
        </p:nvPicPr>
        <p:blipFill>
          <a:blip r:embed="rId3" cstate="print"/>
          <a:srcRect l="5166" t="17220" r="5716" b="10459"/>
          <a:stretch>
            <a:fillRect/>
          </a:stretch>
        </p:blipFill>
        <p:spPr bwMode="auto">
          <a:xfrm>
            <a:off x="179512" y="2060848"/>
            <a:ext cx="3703269" cy="22541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8195" name="Picture 3" descr="D:\Юля-2\Пластилиновые работы моих детей\Фотографии 10.10.2016 пластилин 012.jpg"/>
          <p:cNvPicPr>
            <a:picLocks noChangeAspect="1" noChangeArrowheads="1"/>
          </p:cNvPicPr>
          <p:nvPr/>
        </p:nvPicPr>
        <p:blipFill>
          <a:blip r:embed="rId4" cstate="print"/>
          <a:srcRect l="10875" t="1525" r="9637" b="2401"/>
          <a:stretch>
            <a:fillRect/>
          </a:stretch>
        </p:blipFill>
        <p:spPr bwMode="auto">
          <a:xfrm>
            <a:off x="4139952" y="1988840"/>
            <a:ext cx="5004048" cy="453650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9552" y="479715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«Ветка рябины»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26 октября 2016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218" name="Picture 2" descr="D:\Юля-2\Пластилиновые работы моих детей\Фотографии 10.10.2016 коллективная Осень в лесу.jpg"/>
          <p:cNvPicPr>
            <a:picLocks noChangeAspect="1" noChangeArrowheads="1"/>
          </p:cNvPicPr>
          <p:nvPr/>
        </p:nvPicPr>
        <p:blipFill>
          <a:blip r:embed="rId3" cstate="print"/>
          <a:srcRect l="7955" t="3536" r="1890" b="8084"/>
          <a:stretch>
            <a:fillRect/>
          </a:stretch>
        </p:blipFill>
        <p:spPr bwMode="auto">
          <a:xfrm>
            <a:off x="2411760" y="1988840"/>
            <a:ext cx="6322302" cy="46487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520" y="414908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Коллективная работа «Осень в лесу».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10 октября 2016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Задачи: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04648" y="2332037"/>
          <a:ext cx="55653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988840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формирование навыков работы с пластилином, пробуждение интереса к лепке;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освоение новых приемов (скатывания, надавливания, размазывания) и создание с их помощью сюжетных картин;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обучение умению ориентироваться на листе бумаги;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развитие мелкой моторики;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ознакомление с окружающим миром;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развитие творческих способностей.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 descr="D:\Юля-2\Пластилиновые работы моих детей\Чебурашка Соня.jpeg"/>
          <p:cNvPicPr>
            <a:picLocks noChangeAspect="1" noChangeArrowheads="1"/>
          </p:cNvPicPr>
          <p:nvPr/>
        </p:nvPicPr>
        <p:blipFill>
          <a:blip r:embed="rId3" cstate="print"/>
          <a:srcRect l="10239" t="16894" r="3757"/>
          <a:stretch>
            <a:fillRect/>
          </a:stretch>
        </p:blipFill>
        <p:spPr bwMode="auto">
          <a:xfrm>
            <a:off x="899592" y="1916832"/>
            <a:ext cx="3024336" cy="38965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3" descr="D:\Юля-2\Пластилиновые работы моих детей\Фотографии 10.10.2016 пластилин 004.jpg"/>
          <p:cNvPicPr>
            <a:picLocks noChangeAspect="1" noChangeArrowheads="1"/>
          </p:cNvPicPr>
          <p:nvPr/>
        </p:nvPicPr>
        <p:blipFill>
          <a:blip r:embed="rId4" cstate="print"/>
          <a:srcRect l="11666" t="5000" r="5008" b="8750"/>
          <a:stretch>
            <a:fillRect/>
          </a:stretch>
        </p:blipFill>
        <p:spPr bwMode="auto">
          <a:xfrm>
            <a:off x="5148064" y="1916832"/>
            <a:ext cx="2902221" cy="40050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Кизимова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Вера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«Пшеничный букет»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26 сентября 2016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87727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Перепечин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Андрей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Чебурашка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15 октября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 descr="D:\Юля-2\Пластилиновые работы моих детей\Карлсон.jpeg"/>
          <p:cNvPicPr>
            <a:picLocks noChangeAspect="1" noChangeArrowheads="1"/>
          </p:cNvPicPr>
          <p:nvPr/>
        </p:nvPicPr>
        <p:blipFill>
          <a:blip r:embed="rId3" cstate="print"/>
          <a:srcRect l="3980" t="8955" r="2488" b="2985"/>
          <a:stretch>
            <a:fillRect/>
          </a:stretch>
        </p:blipFill>
        <p:spPr bwMode="auto">
          <a:xfrm>
            <a:off x="611560" y="1988840"/>
            <a:ext cx="3025556" cy="379803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7" name="Picture 3" descr="D:\Юля-2\Пластилиновые работы моих детей\Карлсоны.jpeg"/>
          <p:cNvPicPr>
            <a:picLocks noChangeAspect="1" noChangeArrowheads="1"/>
          </p:cNvPicPr>
          <p:nvPr/>
        </p:nvPicPr>
        <p:blipFill>
          <a:blip r:embed="rId4" cstate="print"/>
          <a:srcRect t="22787" r="3892" b="8354"/>
          <a:stretch>
            <a:fillRect/>
          </a:stretch>
        </p:blipFill>
        <p:spPr bwMode="auto">
          <a:xfrm>
            <a:off x="4427984" y="1988840"/>
            <a:ext cx="4464496" cy="42649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87727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Рита Ивлева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Карлсон, который живёт на крыше.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7 ноября 2016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DSC07443.JPG"/>
          <p:cNvPicPr>
            <a:picLocks noChangeAspect="1"/>
          </p:cNvPicPr>
          <p:nvPr/>
        </p:nvPicPr>
        <p:blipFill>
          <a:blip r:embed="rId3" cstate="print"/>
          <a:srcRect l="10133" t="11019" r="4818" b="5113"/>
          <a:stretch>
            <a:fillRect/>
          </a:stretch>
        </p:blipFill>
        <p:spPr>
          <a:xfrm>
            <a:off x="251520" y="2708920"/>
            <a:ext cx="3018251" cy="223224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 descr="Вечернее окно Стерлядкина София.JPG"/>
          <p:cNvPicPr>
            <a:picLocks noChangeAspect="1"/>
          </p:cNvPicPr>
          <p:nvPr/>
        </p:nvPicPr>
        <p:blipFill>
          <a:blip r:embed="rId4" cstate="print"/>
          <a:srcRect l="3801" t="5901" r="16400" b="5901"/>
          <a:stretch>
            <a:fillRect/>
          </a:stretch>
        </p:blipFill>
        <p:spPr>
          <a:xfrm>
            <a:off x="6156176" y="2060848"/>
            <a:ext cx="2491991" cy="367240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 descr="Маша Л.Морской пейзаж.JPG"/>
          <p:cNvPicPr>
            <a:picLocks noChangeAspect="1"/>
          </p:cNvPicPr>
          <p:nvPr/>
        </p:nvPicPr>
        <p:blipFill>
          <a:blip r:embed="rId5" cstate="print"/>
          <a:srcRect l="15001" t="8001" r="13600" b="2751"/>
          <a:stretch>
            <a:fillRect/>
          </a:stretch>
        </p:blipFill>
        <p:spPr>
          <a:xfrm>
            <a:off x="3707904" y="3501008"/>
            <a:ext cx="1857806" cy="309634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1988840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Подготовительная группа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085184"/>
            <a:ext cx="2952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Comic Sans MS" pitchFamily="66" charset="0"/>
              </a:rPr>
              <a:t>Голубцова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Кристина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17.03.2017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2636912"/>
            <a:ext cx="1944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Линец Мария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15.04.2017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3720" y="5877272"/>
            <a:ext cx="2520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Ивлева Рита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20.02.2017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2420888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Методическое обеспечение:</a:t>
            </a:r>
          </a:p>
          <a:p>
            <a:pPr marL="342900" lvl="0" indent="-342900">
              <a:buFont typeface="+mj-lt"/>
              <a:buAutoNum type="arabicPeriod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Давыдова Г.Н. «Пластилинография для малышей»,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Давыдова Г.Н. «Пластилинография-2»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Тихомирова О.Ю. Лебедева Г.А. «Пластилиновая картина»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Шкицкая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И.О. «Аппликации из пластилина»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79512" y="1962418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екомендации:</a:t>
            </a:r>
            <a:endParaRPr lang="ru-RU" sz="2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Твердый пластилин можно разогреть.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в работе плотный картон.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Поверхность картона можно покрыть скотчем.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Можно покрыть готовую работу лаком для волос.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физкультминутки.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 работе можно использовать спокойную, лирическую музыку.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7884368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 для создания пластилиновой картины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8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7308304" cy="432048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Картонная основа с контурным рисунком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сюжетных картинок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пластилина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стеков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Доска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Салфетка для рук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Бросовый и природный материалы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D:\Юля-2\Все о пластилине\Пластилиновые поделки\487302_f381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87735">
            <a:off x="5747275" y="3324382"/>
            <a:ext cx="2886995" cy="18418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64704"/>
          </a:xfrm>
        </p:spPr>
        <p:txBody>
          <a:bodyPr/>
          <a:lstStyle/>
          <a:p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Основные приемы лепки, </a:t>
            </a:r>
            <a:b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используемые в пластилинографии</a:t>
            </a:r>
            <a:endParaRPr lang="ru-RU" sz="3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08912" cy="3041179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Разминание                           Вдавливание         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Отщипывание                       Надавливание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Сплющивание                       Процарапывание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Раскатывание                        Размазывание(мазок)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Скатывание                           Соединение деталей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Вытягивание                         Налеп</a:t>
            </a:r>
          </a:p>
          <a:p>
            <a:pPr algn="just">
              <a:buNone/>
            </a:pP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Виды пластилинографии: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Прямая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Обратная пластилинография (витражная)      Контурная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Многослойная пластилинография Модульная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Мозаичная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9249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714375" algn="l"/>
              </a:tabLs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Прямая пластилинография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</a:t>
            </a:r>
          </a:p>
          <a:p>
            <a:pPr lvl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картины на горизонтальной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eaLnBrk="0" hangingPunct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поверхности.</a:t>
            </a:r>
            <a:endParaRPr lang="ru-RU" sz="2800" dirty="0"/>
          </a:p>
        </p:txBody>
      </p:sp>
      <p:pic>
        <p:nvPicPr>
          <p:cNvPr id="3" name="Picture 2" descr="D:\Юля-2\Все о пластилине\Пластилиновые поделки\2254_43ceb250c020f718bcef2e1c4f602207.jpg"/>
          <p:cNvPicPr>
            <a:picLocks noChangeAspect="1" noChangeArrowheads="1"/>
          </p:cNvPicPr>
          <p:nvPr/>
        </p:nvPicPr>
        <p:blipFill>
          <a:blip r:embed="rId3" cstate="print"/>
          <a:srcRect r="5388" b="3354"/>
          <a:stretch>
            <a:fillRect/>
          </a:stretch>
        </p:blipFill>
        <p:spPr bwMode="auto">
          <a:xfrm>
            <a:off x="4716016" y="2420888"/>
            <a:ext cx="3960440" cy="30325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171" name="Picture 3" descr="D:\Юля-2\Все о пластилине\Пластилиновые поделки\5xN46gOul4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320248" cy="43924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25602" name="Picture 2" descr="http://www.maam.ru/upload/blogs/471d18f5e6dd798144cb878d2d9a178f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3116157" cy="460851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1395</TotalTime>
  <Words>516</Words>
  <Application>Microsoft Office PowerPoint</Application>
  <PresentationFormat>Экран (4:3)</PresentationFormat>
  <Paragraphs>110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Шаблон 2</vt:lpstr>
      <vt:lpstr>Подготовила: воспитатель  Баянова Юлия Владимировна ноябрь 2016г г.Барнаул</vt:lpstr>
      <vt:lpstr>                                                  </vt:lpstr>
      <vt:lpstr>Задачи:</vt:lpstr>
      <vt:lpstr>Слайд 4</vt:lpstr>
      <vt:lpstr> Материалы для создания пластилиновой картины:</vt:lpstr>
      <vt:lpstr>Основные приемы лепки,  используемые в пластилинографии</vt:lpstr>
      <vt:lpstr>   Виды пластилинографии: Прямая пластилинография    Обратная пластилинография (витражная)      Контурная пластилинография  Многослойная пластилинография Модульная пластилинография  Мозаичная пластилинография  Фактурная пластилинография     </vt:lpstr>
      <vt:lpstr>Слайд 8</vt:lpstr>
      <vt:lpstr>Слайд 9</vt:lpstr>
      <vt:lpstr>Обратная  пластилинография (витражная) - изображение лепной картины с   обратной стороны горизонтальной поверхности  (с обозначением контура).  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пластилином.</dc:title>
  <dc:creator>ЛЮБАША</dc:creator>
  <cp:lastModifiedBy>User</cp:lastModifiedBy>
  <cp:revision>180</cp:revision>
  <dcterms:created xsi:type="dcterms:W3CDTF">2014-02-22T19:28:09Z</dcterms:created>
  <dcterms:modified xsi:type="dcterms:W3CDTF">2017-09-29T03:53:07Z</dcterms:modified>
</cp:coreProperties>
</file>