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14BE-715A-414C-9951-658949B1142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771D-0AF3-4B06-9A28-7A5F750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836712"/>
            <a:ext cx="6768752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9876125">
            <a:off x="1257828" y="2382092"/>
            <a:ext cx="687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мы отмечали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Космонавтики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34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260648"/>
            <a:ext cx="4536504" cy="4454165"/>
          </a:xfrm>
          <a:prstGeom prst="rect">
            <a:avLst/>
          </a:prstGeom>
        </p:spPr>
      </p:pic>
      <p:pic>
        <p:nvPicPr>
          <p:cNvPr id="4" name="Рисунок 3" descr="DSCN347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276872"/>
            <a:ext cx="4608512" cy="4367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34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0910" y="260648"/>
            <a:ext cx="4932324" cy="4032448"/>
          </a:xfrm>
          <a:prstGeom prst="rect">
            <a:avLst/>
          </a:prstGeom>
        </p:spPr>
      </p:pic>
      <p:pic>
        <p:nvPicPr>
          <p:cNvPr id="4" name="Рисунок 3" descr="DSCN34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348880"/>
            <a:ext cx="4608512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N34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88640"/>
            <a:ext cx="3888432" cy="2719090"/>
          </a:xfrm>
          <a:prstGeom prst="rect">
            <a:avLst/>
          </a:prstGeom>
        </p:spPr>
      </p:pic>
      <p:pic>
        <p:nvPicPr>
          <p:cNvPr id="6" name="Рисунок 5" descr="DSCN34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84984"/>
            <a:ext cx="4224469" cy="3168352"/>
          </a:xfrm>
          <a:prstGeom prst="rect">
            <a:avLst/>
          </a:prstGeom>
        </p:spPr>
      </p:pic>
      <p:pic>
        <p:nvPicPr>
          <p:cNvPr id="8" name="Рисунок 7" descr="DSCN345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988840"/>
            <a:ext cx="4353472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DSCN34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032448" cy="3024336"/>
          </a:xfrm>
          <a:prstGeom prst="rect">
            <a:avLst/>
          </a:prstGeom>
        </p:spPr>
      </p:pic>
      <p:pic>
        <p:nvPicPr>
          <p:cNvPr id="11" name="Рисунок 10" descr="DSCN34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284984"/>
            <a:ext cx="4499992" cy="3374994"/>
          </a:xfrm>
          <a:prstGeom prst="rect">
            <a:avLst/>
          </a:prstGeom>
        </p:spPr>
      </p:pic>
      <p:pic>
        <p:nvPicPr>
          <p:cNvPr id="12" name="Рисунок 11" descr="DSCN34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32656"/>
            <a:ext cx="3635896" cy="27269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34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2996952"/>
            <a:ext cx="4097410" cy="3664420"/>
          </a:xfrm>
          <a:prstGeom prst="rect">
            <a:avLst/>
          </a:prstGeom>
        </p:spPr>
      </p:pic>
      <p:pic>
        <p:nvPicPr>
          <p:cNvPr id="4" name="Рисунок 3" descr="DSCN34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139952" cy="3104964"/>
          </a:xfrm>
          <a:prstGeom prst="rect">
            <a:avLst/>
          </a:prstGeom>
        </p:spPr>
      </p:pic>
      <p:pic>
        <p:nvPicPr>
          <p:cNvPr id="5" name="Рисунок 4" descr="DSCN34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3219822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34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96952"/>
            <a:ext cx="4932040" cy="3699030"/>
          </a:xfrm>
          <a:prstGeom prst="rect">
            <a:avLst/>
          </a:prstGeom>
        </p:spPr>
      </p:pic>
      <p:pic>
        <p:nvPicPr>
          <p:cNvPr id="4" name="Рисунок 3" descr="DSCN34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1"/>
            <a:ext cx="498732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34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754225"/>
            <a:ext cx="7200800" cy="474004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332656"/>
            <a:ext cx="518457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 новых встреч!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404664"/>
            <a:ext cx="6696744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Музыкально-спортивное развлечение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«Космические дали…»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DSC075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4952099" cy="3714074"/>
          </a:xfrm>
          <a:prstGeom prst="rect">
            <a:avLst/>
          </a:prstGeom>
        </p:spPr>
      </p:pic>
      <p:pic>
        <p:nvPicPr>
          <p:cNvPr id="8" name="Рисунок 7" descr="DSC07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3140968"/>
            <a:ext cx="4280024" cy="3387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075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2852936"/>
            <a:ext cx="4824536" cy="3776258"/>
          </a:xfrm>
          <a:prstGeom prst="rect">
            <a:avLst/>
          </a:prstGeom>
        </p:spPr>
      </p:pic>
      <p:pic>
        <p:nvPicPr>
          <p:cNvPr id="8" name="Рисунок 7" descr="DSC075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3960440" cy="362707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427984" y="188640"/>
            <a:ext cx="4392488" cy="2448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Будем очень мы стараться,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Дружно спортом заниматься: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Бегать быстро, словно ветер,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Плавать лучше всех на свете.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Станем сильными, и завтра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Всех возьмут нас в космонавты!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75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4752528" cy="4059172"/>
          </a:xfrm>
          <a:prstGeom prst="rect">
            <a:avLst/>
          </a:prstGeom>
        </p:spPr>
      </p:pic>
      <p:pic>
        <p:nvPicPr>
          <p:cNvPr id="5" name="Рисунок 4" descr="DSC075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3212976"/>
            <a:ext cx="5400600" cy="343973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148064" y="260648"/>
            <a:ext cx="3816424" cy="28083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64088" y="333817"/>
            <a:ext cx="3384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космосе так здорово!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Звёзды и планеты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чёрной невесомости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Медленно плывут!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космосе так здорово!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Острые ракеты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огромной скорости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Мчатся там и тут!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75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9" y="1124744"/>
            <a:ext cx="6336704" cy="362318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806489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Соревнуемся с группой №13 в космических эстафетах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DSC075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2996952"/>
            <a:ext cx="384205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75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5256584" cy="4441456"/>
          </a:xfrm>
          <a:prstGeom prst="rect">
            <a:avLst/>
          </a:prstGeom>
        </p:spPr>
      </p:pic>
      <p:pic>
        <p:nvPicPr>
          <p:cNvPr id="4" name="Рисунок 3" descr="DSC07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3429000"/>
            <a:ext cx="5832648" cy="315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75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3991992" cy="2993994"/>
          </a:xfrm>
          <a:prstGeom prst="rect">
            <a:avLst/>
          </a:prstGeom>
        </p:spPr>
      </p:pic>
      <p:pic>
        <p:nvPicPr>
          <p:cNvPr id="4" name="Рисунок 3" descr="DSC075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628800"/>
            <a:ext cx="3785093" cy="3600400"/>
          </a:xfrm>
          <a:prstGeom prst="rect">
            <a:avLst/>
          </a:prstGeom>
        </p:spPr>
      </p:pic>
      <p:pic>
        <p:nvPicPr>
          <p:cNvPr id="5" name="Рисунок 4" descr="DSC0752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3645024"/>
            <a:ext cx="3528392" cy="2887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704856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 мы ходили в библиотеку…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N34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4384017" cy="2880320"/>
          </a:xfrm>
          <a:prstGeom prst="rect">
            <a:avLst/>
          </a:prstGeom>
        </p:spPr>
      </p:pic>
      <p:pic>
        <p:nvPicPr>
          <p:cNvPr id="6" name="Рисунок 5" descr="DSCN34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3356992"/>
            <a:ext cx="5832648" cy="3290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2585_content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N34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32656"/>
            <a:ext cx="5292080" cy="4016526"/>
          </a:xfrm>
          <a:prstGeom prst="rect">
            <a:avLst/>
          </a:prstGeom>
        </p:spPr>
      </p:pic>
      <p:pic>
        <p:nvPicPr>
          <p:cNvPr id="5" name="Рисунок 4" descr="DSCN34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6952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90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2017-04-18T12:27:47Z</dcterms:created>
  <dcterms:modified xsi:type="dcterms:W3CDTF">2017-10-25T12:38:59Z</dcterms:modified>
</cp:coreProperties>
</file>