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1" r:id="rId7"/>
    <p:sldId id="281" r:id="rId8"/>
    <p:sldId id="280" r:id="rId9"/>
    <p:sldId id="277" r:id="rId10"/>
    <p:sldId id="278" r:id="rId11"/>
    <p:sldId id="282" r:id="rId12"/>
    <p:sldId id="283" r:id="rId13"/>
    <p:sldId id="290" r:id="rId14"/>
    <p:sldId id="294" r:id="rId15"/>
    <p:sldId id="295" r:id="rId16"/>
    <p:sldId id="296" r:id="rId17"/>
    <p:sldId id="292" r:id="rId18"/>
    <p:sldId id="291" r:id="rId19"/>
    <p:sldId id="289" r:id="rId20"/>
    <p:sldId id="271" r:id="rId21"/>
    <p:sldId id="268" r:id="rId22"/>
    <p:sldId id="288" r:id="rId23"/>
    <p:sldId id="272" r:id="rId24"/>
    <p:sldId id="274" r:id="rId25"/>
    <p:sldId id="293" r:id="rId26"/>
    <p:sldId id="297" r:id="rId27"/>
    <p:sldId id="298" r:id="rId28"/>
    <p:sldId id="299" r:id="rId29"/>
    <p:sldId id="300" r:id="rId30"/>
    <p:sldId id="279" r:id="rId31"/>
    <p:sldId id="285" r:id="rId32"/>
    <p:sldId id="273" r:id="rId33"/>
    <p:sldId id="275" r:id="rId34"/>
    <p:sldId id="276" r:id="rId35"/>
    <p:sldId id="284" r:id="rId36"/>
    <p:sldId id="286" r:id="rId37"/>
    <p:sldId id="287" r:id="rId38"/>
    <p:sldId id="267" r:id="rId39"/>
    <p:sldId id="261" r:id="rId40"/>
    <p:sldId id="262" r:id="rId41"/>
    <p:sldId id="263" r:id="rId42"/>
    <p:sldId id="264" r:id="rId43"/>
    <p:sldId id="265" r:id="rId44"/>
    <p:sldId id="270" r:id="rId45"/>
    <p:sldId id="266" r:id="rId46"/>
    <p:sldId id="269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82%20&#1089;&#1072;&#1076;%20&#1090;&#1072;&#1085;&#1077;&#1094;%20&#1074;&#1077;&#1089;&#1077;&#1085;&#1085;&#1103;&#1103;%20&#1085;&#1077;&#1078;&#1085;&#1086;&#1089;&#1090;&#110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21" y="127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82623">
            <a:off x="-1855127" y="1092382"/>
            <a:ext cx="90747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76019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Творческий отчёт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итогам учебного года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0130" y="667643"/>
            <a:ext cx="3022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Баянова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Ю.В.</a:t>
            </a:r>
          </a:p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Подыниглазова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Н.П.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1791" y="1498640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182 сад танец весенняя нежн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16">
        <p:blinds dir="vert"/>
      </p:transition>
    </mc:Choice>
    <mc:Fallback xmlns="">
      <p:transition spd="slow" advTm="651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D:\Юлия\Новая папка-3\Фото детский сад 2015-2016\SAM_63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620688"/>
            <a:ext cx="5653644" cy="347203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Юлия\Новая папка-3\Фото детский сад 2015-2016\SAM_63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3141206"/>
            <a:ext cx="4945324" cy="309610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340748">
            <a:off x="481483" y="4701755"/>
            <a:ext cx="348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Дочки-матери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Юлия\Новая папка-3\Фото детский сад 2015-2016\SAM_64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619" y="1173644"/>
            <a:ext cx="7406761" cy="453650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://uld11.mycdn.me/image?t=3&amp;bid=834993247142&amp;id=834993247142&amp;plc=WEB&amp;tkn=*DE5xYtRuWZCpKiiRg3broFxe9P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3140968"/>
            <a:ext cx="4636006" cy="280831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ld11.mycdn.me/image?t=3&amp;bid=834993291942&amp;id=834993291942&amp;plc=WEB&amp;tkn=*vNTHFo3JEvRrI9iUnY-Ok6d_ug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944724"/>
            <a:ext cx="2707163" cy="5400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432616">
            <a:off x="705806" y="1083214"/>
            <a:ext cx="4636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Объедаемся </a:t>
            </a: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вкусняшками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://uld11.mycdn.me/image?t=3&amp;bid=834993219750&amp;id=834993219750&amp;plc=WEB&amp;tkn=*Me-hBtPTN1Bt7ZPaBggm52Bmq9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" t="14619"/>
          <a:stretch/>
        </p:blipFill>
        <p:spPr bwMode="auto">
          <a:xfrm>
            <a:off x="1144039" y="1268760"/>
            <a:ext cx="7072520" cy="470250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G:\ФОТО. 3 ГРУППА\Фото дет.сад\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2" y="1426447"/>
            <a:ext cx="4310608" cy="323295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7366" y="764727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Просто веселимся!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uld11.mycdn.me/image?t=3&amp;bid=834993259686&amp;id=834993259686&amp;plc=WEB&amp;tkn=*XWtBdsJSdJpXz7stdSD0LFbwgg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0560" y="2274638"/>
            <a:ext cx="3635896" cy="351899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Кто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сегодня </a:t>
            </a:r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        парикмахер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?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 Разрешите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, буду я.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Я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вам сделаю </a:t>
            </a:r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            причёску,</a:t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Например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          как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у меня.</a:t>
            </a:r>
          </a:p>
        </p:txBody>
      </p:sp>
      <p:pic>
        <p:nvPicPr>
          <p:cNvPr id="2050" name="Picture 2" descr="G:\ФОТО. 3 ГРУППА\Фото дет.сад\1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927340"/>
            <a:ext cx="3239807" cy="500332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ld11.mycdn.me/image?t=3&amp;bid=834993220006&amp;id=834993220006&amp;plc=WEB&amp;tkn=*u6HCHvGjckSJJVt9MdSktSdfhk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5316" y="620688"/>
            <a:ext cx="2597084" cy="526591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ФОТО. 3 ГРУППА\День мамочки\IMG_20150204_1136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2799" y="768410"/>
            <a:ext cx="4758402" cy="5448789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uld11.mycdn.me/image?t=3&amp;bid=833873606822&amp;id=833873606822&amp;plc=WEB&amp;tkn=*PlKridqwdC2Mo7hI-_IMFiqtyK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5751" y="893467"/>
            <a:ext cx="6252497" cy="507106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uld11.mycdn.me/image?t=3&amp;bid=834993246374&amp;id=834993246374&amp;plc=WEB&amp;tkn=*ABL44H3_EjnWkpSnlSecwEXqS_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594" y="764704"/>
            <a:ext cx="4389556" cy="3539649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ld11.mycdn.me/image?t=3&amp;bid=834993289894&amp;id=834993289894&amp;plc=WEB&amp;tkn=*6Ogfntee7-yTRdAmz4n_GSHXEh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42961" y="1484784"/>
            <a:ext cx="3137649" cy="421341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594" y="4509120"/>
            <a:ext cx="444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Мы строителями станем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И построим новый дом.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Первым делом подойдите,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Ознакомьтесь с чертежом.</a:t>
            </a:r>
          </a:p>
        </p:txBody>
      </p:sp>
    </p:spTree>
    <p:extLst>
      <p:ext uri="{BB962C8B-B14F-4D97-AF65-F5344CB8AC3E}">
        <p14:creationId xmlns:p14="http://schemas.microsoft.com/office/powerpoint/2010/main" val="41432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58" y="203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9102" y="641082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G:\ФОТО. 3 ГРУППА\Новая папка (2)\IMG_20151130_1601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814354"/>
            <a:ext cx="3673737" cy="516886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986" y="81435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Обнимашки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G:\ФОТО. 3 ГРУППА\Новая папка (2)\IMG_20151007_09084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690093"/>
            <a:ext cx="2960116" cy="429033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62068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Кто, кто в теремочке живёт?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Кто, кто в невысоком живёт?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Это мы – ребятки, -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Маши, Даши, Сёмы, Вадьки.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Юлия\Новая папка-3\Фото детский сад 2015-2016\SAM_64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907" y="1821016"/>
            <a:ext cx="6583584" cy="4416295"/>
          </a:xfrm>
          <a:prstGeom prst="roundRect">
            <a:avLst>
              <a:gd name="adj" fmla="val 16667"/>
            </a:avLst>
          </a:prstGeom>
          <a:ln w="28575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190082"/>
            <a:ext cx="3378394" cy="478074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1827" y="1190082"/>
            <a:ext cx="3600787" cy="4780747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2052" name="Picture 4" descr="G:\ФОТО. 3 ГРУППА\Новая папка (2)\IMG_20151008_1151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335" y="704846"/>
            <a:ext cx="2350639" cy="352061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8482" y="1267019"/>
            <a:ext cx="2601979" cy="374441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1406" y="1483119"/>
            <a:ext cx="2531459" cy="474712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1615" y="620687"/>
            <a:ext cx="350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Поварёшкины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35" y="4985540"/>
            <a:ext cx="4369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А у нас сегодня в группе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Будет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нова игра: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Все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девчонки – поварихи,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    А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мальчишки – повара.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G:\ФОТО. 3 ГРУППА\средняя гр\DSCN27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47698"/>
            <a:ext cx="4536504" cy="340276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ФОТО. 3 ГРУППА\средняя гр\DSCN279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3612232"/>
            <a:ext cx="4860829" cy="280352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ФОТО. 3 ГРУППА\Фото дет.сад\1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0196" y="647698"/>
            <a:ext cx="2367447" cy="283701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95536"/>
            <a:ext cx="2787314" cy="362849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7924" y="395536"/>
            <a:ext cx="3578532" cy="398853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3212976"/>
            <a:ext cx="3319955" cy="3452448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4581128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Наши трудовые будни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638" y="260648"/>
            <a:ext cx="2972169" cy="4784467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9876" y="260648"/>
            <a:ext cx="2658707" cy="4587574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3789040"/>
            <a:ext cx="4282105" cy="2852936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6" y="422529"/>
            <a:ext cx="2637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На площадке я  гуляю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Свежим воздухом дышу.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Что увидел я, что знаю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Хоть сейчас вам расскажу.</a:t>
            </a:r>
          </a:p>
        </p:txBody>
      </p:sp>
    </p:spTree>
    <p:extLst>
      <p:ext uri="{BB962C8B-B14F-4D97-AF65-F5344CB8AC3E}">
        <p14:creationId xmlns:p14="http://schemas.microsoft.com/office/powerpoint/2010/main" val="19182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uld11.mycdn.me/image?t=3&amp;bid=834993221542&amp;id=834993221542&amp;plc=WEB&amp;tkn=*L6TBDUH0lpeeLx-ZStZADTPibpw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241" y="836712"/>
            <a:ext cx="4166301" cy="320470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ld11.mycdn.me/image?t=3&amp;bid=834993688998&amp;id=834993688998&amp;plc=WEB&amp;tkn=*QJidc3fK5PnBk7UnmLbdLl50n0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90" y="1376426"/>
            <a:ext cx="3565466" cy="475395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283722"/>
            <a:ext cx="41663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Тучи смотрят с высоты -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Распускаются зонты.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Чтобы зонтики цвели,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Тучи дождики везли.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uld11.mycdn.me/image?t=3&amp;bid=834993752486&amp;id=834993752486&amp;plc=WEB&amp;tkn=*tyAJbDM0Wk7oRQ0NV87fEMTZNE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81509">
            <a:off x="784729" y="719343"/>
            <a:ext cx="2680083" cy="325019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ld11.mycdn.me/image?t=3&amp;bid=834993724582&amp;id=834993724582&amp;plc=WEB&amp;tkn=*UVrKCoVeUxCr9aaO_Khsy0amIsk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19421">
            <a:off x="5477892" y="804242"/>
            <a:ext cx="2941376" cy="343677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ld11.mycdn.me/image?t=3&amp;bid=834993726118&amp;id=834993726118&amp;plc=WEB&amp;tkn=*VEaLafhSV78YVD_gycLLxBTbcs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3429000"/>
            <a:ext cx="3532200" cy="307275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uld11.mycdn.me/image?t=3&amp;bid=834993726886&amp;id=834993726886&amp;plc=WEB&amp;tkn=*XJIfNhrtwPqNW1k8Z6-5ORg_Xk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793" y="1340768"/>
            <a:ext cx="7854413" cy="417646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uld11.mycdn.me/image?t=3&amp;bid=834993725350&amp;id=834993725350&amp;plc=WEB&amp;tkn=*b1lF7AlClecaQRXrzP1ski9xrl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744416" cy="280831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ld11.mycdn.me/image?t=3&amp;bid=834993751974&amp;id=834993751974&amp;plc=WEB&amp;tkn=*gKW6H4PZMze91FgwwuacV5sUCH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0269" y="1502610"/>
            <a:ext cx="4098431" cy="454874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456564">
            <a:off x="753522" y="420024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Сильные, смелые,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Ловкие, умелые!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D:\Юлия\Новая папка-3\DSCN24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672076"/>
            <a:ext cx="3090453" cy="556306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ОТО. 3 ГРУППА\Новая папка (2)\IMG_20150724_1037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772815"/>
            <a:ext cx="3967742" cy="4063959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0141025-DSC004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564904"/>
            <a:ext cx="3327793" cy="3182087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20141025-DSC004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692696"/>
            <a:ext cx="3871443" cy="2527057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20141025-DSC0041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2"/>
          <a:stretch>
            <a:fillRect/>
          </a:stretch>
        </p:blipFill>
        <p:spPr>
          <a:xfrm>
            <a:off x="4139952" y="3356992"/>
            <a:ext cx="4003645" cy="2859746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576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90872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Наши воспитатели подготовили группу к началу учебного года!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D:\Юлия\Новая папка-3\DSCN24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734893"/>
            <a:ext cx="6447036" cy="302801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ФОТО. 3 ГРУППА\Фото дет.сад\05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3312903"/>
            <a:ext cx="4053996" cy="288394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636599">
            <a:off x="562920" y="44175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Покоряем вершины!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G:\ФОТО. 3 ГРУППА\Новая папка (2)\IMG_20151126_1026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352" y="844568"/>
            <a:ext cx="3876648" cy="516886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uld11.mycdn.me/image?t=3&amp;bid=834993531046&amp;id=834993531046&amp;plc=WEB&amp;tkn=*Rk4LrfnXCWbhoqptN3GvL5O881k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1268760"/>
            <a:ext cx="3818999" cy="430684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226" y="1628800"/>
            <a:ext cx="4014461" cy="4360205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 descr="D:\Юлия\Новая папка-3\DSCN24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351" y="3018807"/>
            <a:ext cx="3868382" cy="2974568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1493" y="674693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Здоровье в порядке –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спасибо зарядке!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222" y="620688"/>
            <a:ext cx="4747418" cy="3375101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3292057"/>
            <a:ext cx="4968552" cy="2918793"/>
          </a:xfrm>
          <a:prstGeom prst="roundRect">
            <a:avLst>
              <a:gd name="adj" fmla="val 16667"/>
            </a:avLst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19675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Учимся,                играя!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Юлия\Новая папка-3\DSCN24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840" y="620688"/>
            <a:ext cx="3948546" cy="2992581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Юлия\Новая папка-3\DSCN248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3212976"/>
            <a:ext cx="3932522" cy="266228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ld11.mycdn.me/image?t=3&amp;bid=834993531302&amp;id=834993531302&amp;plc=WEB&amp;tkn=*fgk_6kt9nrB6m2J3-N_qnDjf2X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354460"/>
            <a:ext cx="3189162" cy="414908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1768" y="62359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Наблюдаем, исследуем,                           экспериментируем!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Юлия\Новая папка-3\DSCN24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495" y="2708920"/>
            <a:ext cx="2961409" cy="250513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Юлия\Новая папка-3\DSCN24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7393" y="1700808"/>
            <a:ext cx="4778099" cy="258767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7393" y="4509120"/>
            <a:ext cx="4655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Это всё – эксперименты –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Интересные моменты!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Всё, всё, всё хотим узнать!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Нужно всё зарисовать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90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Юлия\Новая папка-3\DSCN24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431196"/>
            <a:ext cx="4702597" cy="2562278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Юлия\Новая папка-3\DSCN24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620688"/>
            <a:ext cx="3240360" cy="349335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59312"/>
            <a:ext cx="4486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Как наш опыт получился,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Сколько времени он длился?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Удивляемся всему: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Как? Зачем? И почему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43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D:\Юлия\Новая папка-3\DSCN24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744934"/>
            <a:ext cx="3197582" cy="267615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Юлия\Новая папка-3\DSCN24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4417" y="2911150"/>
            <a:ext cx="2853749" cy="3451259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Юлия\Новая папка-3\DSCN246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817550"/>
            <a:ext cx="3283011" cy="5222899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G:\ФОТО. 3 ГРУППА\Новая папка (2)\IMG_20151209_1205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0774" y="1268759"/>
            <a:ext cx="6822452" cy="4861051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2" y="47667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Преемственность поколений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10135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2091942"/>
            <a:ext cx="4632926" cy="378533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03648" y="69269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Городской конкурс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«Клуб весёлых и находчивых воспитателей» 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III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место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Picture 2" descr="G:\КВН\DSC0668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V="1">
            <a:off x="112072" y="2848368"/>
            <a:ext cx="4571310" cy="198815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0141025-DSC004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13688"/>
            <a:ext cx="3549506" cy="2923624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20141025-DSC004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226" y="764704"/>
            <a:ext cx="4154217" cy="2448272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 descr="D:\Юлия\Новая папка-3\DSCN24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3688"/>
            <a:ext cx="3904886" cy="292899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76470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Краевой конкурс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«Воспитатель года Алтай -2016»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Picture 2" descr="C:\Users\Наталья\Desktop\IMG_45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4" y="1844824"/>
            <a:ext cx="3135099" cy="396044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Наталья\Desktop\Д.сад\ВОСПИТАТЕЛЬ ГОДА\ДЛЯ САЙТА\DSC_4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9" y="1844824"/>
            <a:ext cx="3459441" cy="396044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83264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43773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Наши руки не для скуки!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age-2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814131"/>
            <a:ext cx="3857571" cy="2298127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 descr="IMG_20151201_1723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960956"/>
            <a:ext cx="3600400" cy="261847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Рисунок 7" descr="Цветок для мамы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9" y="947178"/>
            <a:ext cx="2105377" cy="2763308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" name="Picture 2" descr="http://www.maam.ru/upload/blogs/detsad-28232-14540724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933056"/>
            <a:ext cx="3401953" cy="216024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83264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андыш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764704"/>
            <a:ext cx="3296890" cy="3310575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 descr="Самолёт Вики Брус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692696"/>
            <a:ext cx="4104456" cy="290212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Рисунок 7" descr="image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3212976"/>
            <a:ext cx="3405124" cy="324036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76064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Участвовали в дистанционных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онлайн-конкурсах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39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32756"/>
            <a:ext cx="1883539" cy="26642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Гречушкин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22" y="1869667"/>
            <a:ext cx="2188978" cy="30963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 descr="Лушкова Фаин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19543"/>
            <a:ext cx="2228147" cy="31512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 descr="1429865067_bayanov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25" y="1108972"/>
            <a:ext cx="1996031" cy="282114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0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2" y="1924259"/>
            <a:ext cx="1915445" cy="270892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Рисунок 4" descr="23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7" y="620688"/>
            <a:ext cx="1912147" cy="270476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" name="Рисунок 5" descr="44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63" y="1924259"/>
            <a:ext cx="1916630" cy="27089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235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0" y="729029"/>
            <a:ext cx="1760380" cy="248807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8" name="Рисунок 7" descr="Ивлева Маргарит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28392"/>
            <a:ext cx="1915416" cy="27089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 descr="364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53" y="3429000"/>
            <a:ext cx="1986953" cy="28083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620688"/>
            <a:ext cx="8208912" cy="576064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Юлия\Новая папка-3\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08720"/>
            <a:ext cx="1578518" cy="223224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Юлия\Новая папка-3\image (8) - копия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82" y="908720"/>
            <a:ext cx="1578518" cy="223224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Юлия\Новая папка-3\P-7YfqJq_j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8683"/>
            <a:ext cx="1645738" cy="225902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Юлия\Новая папка-3\image (1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9514"/>
            <a:ext cx="1777994" cy="23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Юлия\Новая папка-3\г -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3" y="3463807"/>
            <a:ext cx="1772022" cy="250588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Юлия\Новая папка-3\nashi_dostizhenija-2-724x102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65" y="3429000"/>
            <a:ext cx="1796351" cy="25406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Юлия\Новая папка-3\Победитель Школа для малышей12010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09" y="3429000"/>
            <a:ext cx="1744953" cy="246933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Юлия\Новая папка-3\Дедульская Ярослава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17217"/>
            <a:ext cx="1762347" cy="24928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86691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Наталья\Desktop\832617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99" y="1988840"/>
            <a:ext cx="5832648" cy="3845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05273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А наши воспитатели ждут…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86691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3303" y="1916832"/>
            <a:ext cx="652454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внимание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6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69269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Нам весело живётся, мы песенки поём,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а в песенке поётся, о том, как мы живём!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155" y="5714667"/>
            <a:ext cx="688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727781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Поздравляем любимый садик с 30-летием!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://uld11.mycdn.me/image?t=3&amp;bid=834993315238&amp;id=834993315238&amp;plc=WEB&amp;tkn=*QO7Ys1i62hJc4NRl2FU3T7dlc7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3298"/>
            <a:ext cx="5760639" cy="4271369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uld11.mycdn.me/image?t=3&amp;bid=834993303718&amp;id=834993303718&amp;plc=WEB&amp;tkn=*t_yNq_2B30Ok-gVte3JvoS87Tu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757117"/>
            <a:ext cx="2424883" cy="418843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ld11.mycdn.me/image?t=3&amp;bid=834993303974&amp;id=834993303974&amp;plc=WEB&amp;tkn=*NVHBiMg5jAGlRn-nUud7V4l2qP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9257" y="757117"/>
            <a:ext cx="3183452" cy="424460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ld11.mycdn.me/image?t=3&amp;bid=834993303462&amp;id=834993303462&amp;plc=WEB&amp;tkn=*8Ls_e1dMOmmcZoH9bPqAFA022l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2628372" cy="350449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G:\ФОТО. 3 ГРУППА\День мамочки\DSC0046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836712"/>
            <a:ext cx="4309964" cy="295649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481532">
            <a:off x="352060" y="4200256"/>
            <a:ext cx="360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Comic Sans MS" pitchFamily="66" charset="0"/>
              </a:rPr>
              <a:t>Осенины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7" name="Picture 5" descr="G:\ФОТО. 3 ГРУППА\Новая папка (2)\IMG_20151110_0938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838734"/>
            <a:ext cx="2609590" cy="325617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ФОТО. 3 ГРУППА\Новая папка (2)\IMG_20151110_0916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9363" y="3375228"/>
            <a:ext cx="2885274" cy="279291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D:\Юлия\Новая папка-3\Фото детский сад 2015-2016\SAM_616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2842" y="2496838"/>
            <a:ext cx="4605442" cy="36004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7707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Встречаем Новый год вместе с Машенькой и медведем.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s://uld11.mycdn.me/image?t=3&amp;bid=834993302438&amp;id=834993302438&amp;plc=WEB&amp;tkn=*wxq3Jj_5bt9Fn6vep4_pWIHC8s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908720"/>
            <a:ext cx="4392488" cy="2823925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eremok_grupp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208912" cy="561662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Юлия\Новая папка-3\Фото детский сад 2015-2016\SAM_64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4"/>
          <a:stretch/>
        </p:blipFill>
        <p:spPr bwMode="auto">
          <a:xfrm>
            <a:off x="4532444" y="3459542"/>
            <a:ext cx="4144012" cy="299001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Юлия\Новая папка-3\Фото детский сад 2015-2016\SAM_63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836712"/>
            <a:ext cx="4393180" cy="332551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772816"/>
            <a:ext cx="367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День бантика!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53">
        <p:blinds dir="vert"/>
      </p:transition>
    </mc:Choice>
    <mc:Fallback xmlns="">
      <p:transition spd="slow" advTm="395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217</Words>
  <Application>Microsoft Office PowerPoint</Application>
  <PresentationFormat>Экран (4:3)</PresentationFormat>
  <Paragraphs>59</Paragraphs>
  <Slides>47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Bookman Old Style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83</cp:revision>
  <dcterms:created xsi:type="dcterms:W3CDTF">2016-05-15T13:34:47Z</dcterms:created>
  <dcterms:modified xsi:type="dcterms:W3CDTF">2017-10-25T12:49:53Z</dcterms:modified>
</cp:coreProperties>
</file>